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340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097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121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489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632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391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497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220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879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08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467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8753A-F129-4049-9D6C-5BC4DCA8265E}" type="datetimeFigureOut">
              <a:rPr lang="ru-RU" smtClean="0"/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D62B4-1709-4FC2-B877-90CAE29F1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476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34669" y="726141"/>
            <a:ext cx="84178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Звуковые дорожки: </a:t>
            </a:r>
          </a:p>
          <a:p>
            <a:pPr algn="ctr"/>
            <a:r>
              <a:rPr lang="ru-RU" sz="6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гласные </a:t>
            </a:r>
            <a:endParaRPr lang="ru-RU" sz="6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799339" y="3059308"/>
            <a:ext cx="2209051" cy="2245776"/>
            <a:chOff x="3637594" y="2335356"/>
            <a:chExt cx="2209051" cy="2245776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11" name="Группа 10"/>
          <p:cNvGrpSpPr/>
          <p:nvPr/>
        </p:nvGrpSpPr>
        <p:grpSpPr>
          <a:xfrm>
            <a:off x="4764226" y="4444288"/>
            <a:ext cx="2209051" cy="2245776"/>
            <a:chOff x="3637594" y="2335356"/>
            <a:chExt cx="2209051" cy="2245776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16" name="Группа 15"/>
          <p:cNvGrpSpPr/>
          <p:nvPr/>
        </p:nvGrpSpPr>
        <p:grpSpPr>
          <a:xfrm>
            <a:off x="8463904" y="3121842"/>
            <a:ext cx="2209051" cy="2245776"/>
            <a:chOff x="3088551" y="2518236"/>
            <a:chExt cx="2209051" cy="2245776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22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77" y="646331"/>
            <a:ext cx="1590098" cy="247405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4151" y="2670947"/>
            <a:ext cx="1590098" cy="247405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61657" y="0"/>
            <a:ext cx="42811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Аня плачет «А-А-А»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607784" y="3082451"/>
            <a:ext cx="2209051" cy="2245776"/>
            <a:chOff x="3637594" y="2335356"/>
            <a:chExt cx="2209051" cy="2245776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37" name="Группа 36"/>
          <p:cNvGrpSpPr/>
          <p:nvPr/>
        </p:nvGrpSpPr>
        <p:grpSpPr>
          <a:xfrm>
            <a:off x="3022644" y="3082451"/>
            <a:ext cx="2209051" cy="2245776"/>
            <a:chOff x="3637594" y="2335356"/>
            <a:chExt cx="2209051" cy="224577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42" name="Группа 41"/>
          <p:cNvGrpSpPr/>
          <p:nvPr/>
        </p:nvGrpSpPr>
        <p:grpSpPr>
          <a:xfrm>
            <a:off x="5505552" y="3083622"/>
            <a:ext cx="2209051" cy="2245776"/>
            <a:chOff x="3637594" y="2335356"/>
            <a:chExt cx="2209051" cy="2245776"/>
          </a:xfrm>
        </p:grpSpPr>
        <p:sp>
          <p:nvSpPr>
            <p:cNvPr id="43" name="Скругленный прямоугольник 42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47" name="Группа 46"/>
          <p:cNvGrpSpPr/>
          <p:nvPr/>
        </p:nvGrpSpPr>
        <p:grpSpPr>
          <a:xfrm>
            <a:off x="7937173" y="3082451"/>
            <a:ext cx="2209051" cy="2245776"/>
            <a:chOff x="3637594" y="2335356"/>
            <a:chExt cx="2209051" cy="2245776"/>
          </a:xfrm>
        </p:grpSpPr>
        <p:sp>
          <p:nvSpPr>
            <p:cNvPr id="48" name="Скругленный прямоугольник 47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sp>
        <p:nvSpPr>
          <p:cNvPr id="52" name="TextBox 51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33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76927 0.0067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64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уппа 24"/>
          <p:cNvGrpSpPr/>
          <p:nvPr/>
        </p:nvGrpSpPr>
        <p:grpSpPr>
          <a:xfrm>
            <a:off x="214054" y="3275830"/>
            <a:ext cx="2209051" cy="2245776"/>
            <a:chOff x="3637594" y="2335356"/>
            <a:chExt cx="2209051" cy="2245776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2687296" y="3300018"/>
            <a:ext cx="2209051" cy="2245776"/>
            <a:chOff x="3637594" y="2335356"/>
            <a:chExt cx="2209051" cy="224577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55" name="Группа 54"/>
          <p:cNvGrpSpPr/>
          <p:nvPr/>
        </p:nvGrpSpPr>
        <p:grpSpPr>
          <a:xfrm>
            <a:off x="5160538" y="3275830"/>
            <a:ext cx="2209051" cy="2245776"/>
            <a:chOff x="3637594" y="2335356"/>
            <a:chExt cx="2209051" cy="2245776"/>
          </a:xfrm>
        </p:grpSpPr>
        <p:sp>
          <p:nvSpPr>
            <p:cNvPr id="56" name="Скругленный прямоугольник 55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7633780" y="3275830"/>
            <a:ext cx="2209051" cy="2245776"/>
            <a:chOff x="3637594" y="2335356"/>
            <a:chExt cx="2209051" cy="2245776"/>
          </a:xfrm>
        </p:grpSpPr>
        <p:sp>
          <p:nvSpPr>
            <p:cNvPr id="61" name="Скругленный прямоугольник 60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pic>
        <p:nvPicPr>
          <p:cNvPr id="65" name="Рисунок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08" y="1261644"/>
            <a:ext cx="2137586" cy="1798981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4312" y="3423202"/>
            <a:ext cx="2075844" cy="1747020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3461657" y="0"/>
            <a:ext cx="48674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Пароход гудит «У-У-У»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876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3.7037E-6 L 0.76927 0.0067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64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па 29"/>
          <p:cNvGrpSpPr/>
          <p:nvPr/>
        </p:nvGrpSpPr>
        <p:grpSpPr>
          <a:xfrm>
            <a:off x="2779009" y="3305470"/>
            <a:ext cx="2209051" cy="2245776"/>
            <a:chOff x="3637594" y="2335356"/>
            <a:chExt cx="2209051" cy="224577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9330224" y="3231343"/>
            <a:ext cx="2209051" cy="2245776"/>
            <a:chOff x="3637594" y="2335356"/>
            <a:chExt cx="2209051" cy="2245776"/>
          </a:xfrm>
        </p:grpSpPr>
        <p:sp>
          <p:nvSpPr>
            <p:cNvPr id="61" name="Скругленный прямоугольник 60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32" name="Группа 31"/>
          <p:cNvGrpSpPr/>
          <p:nvPr/>
        </p:nvGrpSpPr>
        <p:grpSpPr>
          <a:xfrm>
            <a:off x="334455" y="3300018"/>
            <a:ext cx="2209051" cy="2245776"/>
            <a:chOff x="3637594" y="2335356"/>
            <a:chExt cx="2209051" cy="2245776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37" name="Группа 36"/>
          <p:cNvGrpSpPr/>
          <p:nvPr/>
        </p:nvGrpSpPr>
        <p:grpSpPr>
          <a:xfrm>
            <a:off x="6865450" y="3251023"/>
            <a:ext cx="2209051" cy="2245776"/>
            <a:chOff x="3637594" y="2335356"/>
            <a:chExt cx="2209051" cy="224577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pic>
        <p:nvPicPr>
          <p:cNvPr id="42" name="Рисунок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455" y="646331"/>
            <a:ext cx="2066692" cy="2619048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25444" y="598833"/>
            <a:ext cx="2066692" cy="2619048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020202" y="-30447"/>
            <a:ext cx="5354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 кричит «АУ-АУ»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599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0.20312 0.0062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L 0.20807 0.0002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Группа 29"/>
          <p:cNvGrpSpPr/>
          <p:nvPr/>
        </p:nvGrpSpPr>
        <p:grpSpPr>
          <a:xfrm>
            <a:off x="454389" y="3300537"/>
            <a:ext cx="2209051" cy="2245776"/>
            <a:chOff x="3637594" y="2335356"/>
            <a:chExt cx="2209051" cy="224577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6826101" y="3281431"/>
            <a:ext cx="2209051" cy="2245776"/>
            <a:chOff x="3637594" y="2335356"/>
            <a:chExt cx="2209051" cy="2245776"/>
          </a:xfrm>
        </p:grpSpPr>
        <p:sp>
          <p:nvSpPr>
            <p:cNvPr id="61" name="Скругленный прямоугольник 60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5130059" y="3657802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У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8787" y="2400605"/>
              <a:ext cx="1672929" cy="1407929"/>
            </a:xfrm>
            <a:prstGeom prst="rect">
              <a:avLst/>
            </a:prstGeom>
          </p:spPr>
        </p:pic>
      </p:grpSp>
      <p:grpSp>
        <p:nvGrpSpPr>
          <p:cNvPr id="32" name="Группа 31"/>
          <p:cNvGrpSpPr/>
          <p:nvPr/>
        </p:nvGrpSpPr>
        <p:grpSpPr>
          <a:xfrm>
            <a:off x="2890249" y="3300537"/>
            <a:ext cx="2209051" cy="2245776"/>
            <a:chOff x="3637594" y="2335356"/>
            <a:chExt cx="2209051" cy="2245776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37" name="Группа 36"/>
          <p:cNvGrpSpPr/>
          <p:nvPr/>
        </p:nvGrpSpPr>
        <p:grpSpPr>
          <a:xfrm>
            <a:off x="9247621" y="3300537"/>
            <a:ext cx="2209051" cy="2245776"/>
            <a:chOff x="3637594" y="2335356"/>
            <a:chExt cx="2209051" cy="224577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sp>
        <p:nvSpPr>
          <p:cNvPr id="44" name="TextBox 43"/>
          <p:cNvSpPr txBox="1"/>
          <p:nvPr/>
        </p:nvSpPr>
        <p:spPr>
          <a:xfrm>
            <a:off x="3020202" y="-30447"/>
            <a:ext cx="4996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Малыш плачет «УА-УА»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3845034"/>
              </p:ext>
            </p:extLst>
          </p:nvPr>
        </p:nvGraphicFramePr>
        <p:xfrm>
          <a:off x="369514" y="1476104"/>
          <a:ext cx="1741837" cy="16713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Image" r:id="rId5" imgW="3136320" imgH="3009240" progId="Photoshop.Image.20">
                  <p:embed/>
                </p:oleObj>
              </mc:Choice>
              <mc:Fallback>
                <p:oleObj name="Image" r:id="rId5" imgW="3136320" imgH="3009240" progId="Photoshop.Image.2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9514" y="1476104"/>
                        <a:ext cx="1741837" cy="16713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1022173"/>
              </p:ext>
            </p:extLst>
          </p:nvPr>
        </p:nvGraphicFramePr>
        <p:xfrm>
          <a:off x="7034484" y="1488970"/>
          <a:ext cx="1741837" cy="16713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Image" r:id="rId7" imgW="3136320" imgH="3009240" progId="Photoshop.Image.20">
                  <p:embed/>
                </p:oleObj>
              </mc:Choice>
              <mc:Fallback>
                <p:oleObj name="Image" r:id="rId7" imgW="3136320" imgH="3009240" progId="Photoshop.Image.20">
                  <p:embed/>
                  <p:pic>
                    <p:nvPicPr>
                      <p:cNvPr id="4" name="Объект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34484" y="1488970"/>
                        <a:ext cx="1741837" cy="16713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099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48148E-6 L 0.20312 0.0062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11111E-6 L 0.20807 0.0002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уппа 24"/>
          <p:cNvGrpSpPr/>
          <p:nvPr/>
        </p:nvGrpSpPr>
        <p:grpSpPr>
          <a:xfrm>
            <a:off x="600130" y="3223640"/>
            <a:ext cx="2209051" cy="2245776"/>
            <a:chOff x="3088551" y="2518236"/>
            <a:chExt cx="2209051" cy="2245776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3063577" y="3223640"/>
            <a:ext cx="2209051" cy="2245776"/>
            <a:chOff x="3088551" y="2518236"/>
            <a:chExt cx="2209051" cy="2245776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grpSp>
        <p:nvGrpSpPr>
          <p:cNvPr id="55" name="Группа 54"/>
          <p:cNvGrpSpPr/>
          <p:nvPr/>
        </p:nvGrpSpPr>
        <p:grpSpPr>
          <a:xfrm>
            <a:off x="5505551" y="3240948"/>
            <a:ext cx="2209051" cy="2245776"/>
            <a:chOff x="3088551" y="2518236"/>
            <a:chExt cx="2209051" cy="2245776"/>
          </a:xfrm>
        </p:grpSpPr>
        <p:sp>
          <p:nvSpPr>
            <p:cNvPr id="56" name="Скругленный прямоугольник 55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7990472" y="3223640"/>
            <a:ext cx="2209051" cy="2245776"/>
            <a:chOff x="3088551" y="2518236"/>
            <a:chExt cx="2209051" cy="2245776"/>
          </a:xfrm>
        </p:grpSpPr>
        <p:sp>
          <p:nvSpPr>
            <p:cNvPr id="61" name="Скругленный прямоугольник 60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pic>
        <p:nvPicPr>
          <p:cNvPr id="65" name="Рисунок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75" y="700053"/>
            <a:ext cx="2371066" cy="2371066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200" y="3113759"/>
            <a:ext cx="2355657" cy="235565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3774253" y="53722"/>
            <a:ext cx="4216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Зая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кричит «И-И-И»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97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 L 0.76927 0.0067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64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/>
          <p:cNvGrpSpPr/>
          <p:nvPr/>
        </p:nvGrpSpPr>
        <p:grpSpPr>
          <a:xfrm>
            <a:off x="2650928" y="3396073"/>
            <a:ext cx="2209051" cy="2245776"/>
            <a:chOff x="3637594" y="2335356"/>
            <a:chExt cx="2209051" cy="2245776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grpSp>
        <p:nvGrpSpPr>
          <p:cNvPr id="37" name="Группа 36"/>
          <p:cNvGrpSpPr/>
          <p:nvPr/>
        </p:nvGrpSpPr>
        <p:grpSpPr>
          <a:xfrm>
            <a:off x="9420391" y="3417710"/>
            <a:ext cx="2209051" cy="2245776"/>
            <a:chOff x="3637594" y="2335356"/>
            <a:chExt cx="2209051" cy="2245776"/>
          </a:xfrm>
        </p:grpSpPr>
        <p:sp>
          <p:nvSpPr>
            <p:cNvPr id="38" name="Скругленный прямоугольник 37"/>
            <p:cNvSpPr/>
            <p:nvPr/>
          </p:nvSpPr>
          <p:spPr>
            <a:xfrm>
              <a:off x="3637594" y="233535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3850063" y="404413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130059" y="3657802"/>
              <a:ext cx="60465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solidFill>
                    <a:srgbClr val="FF0000"/>
                  </a:solidFill>
                </a:rPr>
                <a:t>А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9880" y="2374747"/>
              <a:ext cx="1275334" cy="1984307"/>
            </a:xfrm>
            <a:prstGeom prst="rect">
              <a:avLst/>
            </a:prstGeom>
          </p:spPr>
        </p:pic>
      </p:grpSp>
      <p:sp>
        <p:nvSpPr>
          <p:cNvPr id="44" name="TextBox 43"/>
          <p:cNvSpPr txBox="1"/>
          <p:nvPr/>
        </p:nvSpPr>
        <p:spPr>
          <a:xfrm>
            <a:off x="3020202" y="-30447"/>
            <a:ext cx="5097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Ослик говорит «ИА-ИА»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213840" y="3420639"/>
            <a:ext cx="2209051" cy="2245776"/>
            <a:chOff x="3088551" y="2518236"/>
            <a:chExt cx="2209051" cy="2245776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grpSp>
        <p:nvGrpSpPr>
          <p:cNvPr id="45" name="Группа 44"/>
          <p:cNvGrpSpPr/>
          <p:nvPr/>
        </p:nvGrpSpPr>
        <p:grpSpPr>
          <a:xfrm>
            <a:off x="6981156" y="3415987"/>
            <a:ext cx="2209051" cy="2245776"/>
            <a:chOff x="3088551" y="2518236"/>
            <a:chExt cx="2209051" cy="2245776"/>
          </a:xfrm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3088551" y="2518236"/>
              <a:ext cx="2209051" cy="2163654"/>
            </a:xfrm>
            <a:prstGeom prst="roundRect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3301020" y="4227019"/>
              <a:ext cx="340903" cy="30235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70C0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614429" y="3840682"/>
              <a:ext cx="63671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>
                  <a:solidFill>
                    <a:srgbClr val="FF0000"/>
                  </a:solidFill>
                </a:rPr>
                <a:t>И</a:t>
              </a:r>
              <a:endParaRPr lang="ru-RU" sz="5400" b="1" dirty="0">
                <a:solidFill>
                  <a:srgbClr val="FF0000"/>
                </a:solidFill>
              </a:endParaRPr>
            </a:p>
          </p:txBody>
        </p:sp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363" y="2591208"/>
              <a:ext cx="1731918" cy="1731918"/>
            </a:xfrm>
            <a:prstGeom prst="rect">
              <a:avLst/>
            </a:prstGeom>
          </p:spPr>
        </p:pic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354" y="551555"/>
            <a:ext cx="3033946" cy="2808032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98914" y="534314"/>
            <a:ext cx="3033946" cy="2808032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0227310" y="6140886"/>
            <a:ext cx="1788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@</a:t>
            </a:r>
            <a:r>
              <a:rPr lang="en-US" dirty="0" err="1"/>
              <a:t>anna_logoras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72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20808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20808 0.000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1735</TotalTime>
  <Words>76</Words>
  <Application>Microsoft Office PowerPoint</Application>
  <PresentationFormat>Широкоэкранный</PresentationFormat>
  <Paragraphs>42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Adobe Photoshop 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ПАО "Ростелеком"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Администратор</cp:lastModifiedBy>
  <cp:revision>24</cp:revision>
  <dcterms:created xsi:type="dcterms:W3CDTF">2020-05-10T14:02:54Z</dcterms:created>
  <dcterms:modified xsi:type="dcterms:W3CDTF">2020-05-11T18:58:07Z</dcterms:modified>
</cp:coreProperties>
</file>